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2" r:id="rId19"/>
    <p:sldId id="273" r:id="rId20"/>
    <p:sldId id="274" r:id="rId21"/>
    <p:sldId id="277" r:id="rId22"/>
  </p:sldIdLst>
  <p:sldSz cx="10972800" cy="7315200"/>
  <p:notesSz cx="6858000" cy="9144000"/>
  <p:defaultTextStyle>
    <a:defPPr>
      <a:defRPr lang="en-US"/>
    </a:defPPr>
    <a:lvl1pPr marL="0" algn="l" defTabSz="121895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09476" algn="l" defTabSz="121895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18952" algn="l" defTabSz="121895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28425" algn="l" defTabSz="121895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437901" algn="l" defTabSz="121895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047378" algn="l" defTabSz="121895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656853" algn="l" defTabSz="121895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266329" algn="l" defTabSz="121895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4875803" algn="l" defTabSz="121895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896" y="-64"/>
      </p:cViewPr>
      <p:guideLst>
        <p:guide orient="horz" pos="2304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272456"/>
            <a:ext cx="9326880" cy="1568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4145280"/>
            <a:ext cx="768096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1AF3-6329-4B2E-9270-76FEDC0D2D4B}" type="datetimeFigureOut">
              <a:rPr lang="en-US" smtClean="0"/>
              <a:t>18/08/2021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9702-18AB-4D58-8100-42611916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0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1AF3-6329-4B2E-9270-76FEDC0D2D4B}" type="datetimeFigureOut">
              <a:rPr lang="en-US" smtClean="0"/>
              <a:t>18/08/2021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9702-18AB-4D58-8100-42611916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06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92951"/>
            <a:ext cx="2468880" cy="62416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2" y="292951"/>
            <a:ext cx="7223760" cy="62416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1AF3-6329-4B2E-9270-76FEDC0D2D4B}" type="datetimeFigureOut">
              <a:rPr lang="en-US" smtClean="0"/>
              <a:t>18/08/2021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9702-18AB-4D58-8100-42611916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12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1AF3-6329-4B2E-9270-76FEDC0D2D4B}" type="datetimeFigureOut">
              <a:rPr lang="en-US" smtClean="0"/>
              <a:t>18/08/2021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9702-18AB-4D58-8100-42611916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8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700699"/>
            <a:ext cx="9326880" cy="1452882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3100495"/>
            <a:ext cx="9326880" cy="1600201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1895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1AF3-6329-4B2E-9270-76FEDC0D2D4B}" type="datetimeFigureOut">
              <a:rPr lang="en-US" smtClean="0"/>
              <a:t>18/08/2021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9702-18AB-4D58-8100-42611916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1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1" y="1706883"/>
            <a:ext cx="4846320" cy="482769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1" y="1706883"/>
            <a:ext cx="4846320" cy="482769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1AF3-6329-4B2E-9270-76FEDC0D2D4B}" type="datetimeFigureOut">
              <a:rPr lang="en-US" smtClean="0"/>
              <a:t>18/08/2021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9702-18AB-4D58-8100-42611916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60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37454"/>
            <a:ext cx="4848226" cy="68241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6" indent="0">
              <a:buNone/>
              <a:defRPr sz="2700" b="1"/>
            </a:lvl2pPr>
            <a:lvl3pPr marL="1218952" indent="0">
              <a:buNone/>
              <a:defRPr sz="2500" b="1"/>
            </a:lvl3pPr>
            <a:lvl4pPr marL="1828425" indent="0">
              <a:buNone/>
              <a:defRPr sz="2100" b="1"/>
            </a:lvl4pPr>
            <a:lvl5pPr marL="2437901" indent="0">
              <a:buNone/>
              <a:defRPr sz="2100" b="1"/>
            </a:lvl5pPr>
            <a:lvl6pPr marL="3047378" indent="0">
              <a:buNone/>
              <a:defRPr sz="2100" b="1"/>
            </a:lvl6pPr>
            <a:lvl7pPr marL="3656853" indent="0">
              <a:buNone/>
              <a:defRPr sz="2100" b="1"/>
            </a:lvl7pPr>
            <a:lvl8pPr marL="4266329" indent="0">
              <a:buNone/>
              <a:defRPr sz="2100" b="1"/>
            </a:lvl8pPr>
            <a:lvl9pPr marL="487580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319867"/>
            <a:ext cx="4848226" cy="421470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8" y="1637454"/>
            <a:ext cx="4850130" cy="68241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6" indent="0">
              <a:buNone/>
              <a:defRPr sz="2700" b="1"/>
            </a:lvl2pPr>
            <a:lvl3pPr marL="1218952" indent="0">
              <a:buNone/>
              <a:defRPr sz="2500" b="1"/>
            </a:lvl3pPr>
            <a:lvl4pPr marL="1828425" indent="0">
              <a:buNone/>
              <a:defRPr sz="2100" b="1"/>
            </a:lvl4pPr>
            <a:lvl5pPr marL="2437901" indent="0">
              <a:buNone/>
              <a:defRPr sz="2100" b="1"/>
            </a:lvl5pPr>
            <a:lvl6pPr marL="3047378" indent="0">
              <a:buNone/>
              <a:defRPr sz="2100" b="1"/>
            </a:lvl6pPr>
            <a:lvl7pPr marL="3656853" indent="0">
              <a:buNone/>
              <a:defRPr sz="2100" b="1"/>
            </a:lvl7pPr>
            <a:lvl8pPr marL="4266329" indent="0">
              <a:buNone/>
              <a:defRPr sz="2100" b="1"/>
            </a:lvl8pPr>
            <a:lvl9pPr marL="487580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8" y="2319867"/>
            <a:ext cx="4850130" cy="421470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1AF3-6329-4B2E-9270-76FEDC0D2D4B}" type="datetimeFigureOut">
              <a:rPr lang="en-US" smtClean="0"/>
              <a:t>18/08/2021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9702-18AB-4D58-8100-42611916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2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1AF3-6329-4B2E-9270-76FEDC0D2D4B}" type="datetimeFigureOut">
              <a:rPr lang="en-US" smtClean="0"/>
              <a:t>18/08/2021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9702-18AB-4D58-8100-42611916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6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1AF3-6329-4B2E-9270-76FEDC0D2D4B}" type="datetimeFigureOut">
              <a:rPr lang="en-US" smtClean="0"/>
              <a:t>18/08/2021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9702-18AB-4D58-8100-42611916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5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50" y="291256"/>
            <a:ext cx="3609975" cy="123952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91259"/>
            <a:ext cx="6134100" cy="6243321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50" y="1530780"/>
            <a:ext cx="3609975" cy="5003801"/>
          </a:xfrm>
        </p:spPr>
        <p:txBody>
          <a:bodyPr/>
          <a:lstStyle>
            <a:lvl1pPr marL="0" indent="0">
              <a:buNone/>
              <a:defRPr sz="1900"/>
            </a:lvl1pPr>
            <a:lvl2pPr marL="609476" indent="0">
              <a:buNone/>
              <a:defRPr sz="1600"/>
            </a:lvl2pPr>
            <a:lvl3pPr marL="1218952" indent="0">
              <a:buNone/>
              <a:defRPr sz="1400"/>
            </a:lvl3pPr>
            <a:lvl4pPr marL="1828425" indent="0">
              <a:buNone/>
              <a:defRPr sz="1200"/>
            </a:lvl4pPr>
            <a:lvl5pPr marL="2437901" indent="0">
              <a:buNone/>
              <a:defRPr sz="1200"/>
            </a:lvl5pPr>
            <a:lvl6pPr marL="3047378" indent="0">
              <a:buNone/>
              <a:defRPr sz="1200"/>
            </a:lvl6pPr>
            <a:lvl7pPr marL="3656853" indent="0">
              <a:buNone/>
              <a:defRPr sz="1200"/>
            </a:lvl7pPr>
            <a:lvl8pPr marL="4266329" indent="0">
              <a:buNone/>
              <a:defRPr sz="1200"/>
            </a:lvl8pPr>
            <a:lvl9pPr marL="487580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1AF3-6329-4B2E-9270-76FEDC0D2D4B}" type="datetimeFigureOut">
              <a:rPr lang="en-US" smtClean="0"/>
              <a:t>18/08/2021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9702-18AB-4D58-8100-42611916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39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5120645"/>
            <a:ext cx="6583680" cy="60452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53628"/>
            <a:ext cx="6583680" cy="4389120"/>
          </a:xfrm>
        </p:spPr>
        <p:txBody>
          <a:bodyPr/>
          <a:lstStyle>
            <a:lvl1pPr marL="0" indent="0">
              <a:buNone/>
              <a:defRPr sz="4300"/>
            </a:lvl1pPr>
            <a:lvl2pPr marL="609476" indent="0">
              <a:buNone/>
              <a:defRPr sz="3700"/>
            </a:lvl2pPr>
            <a:lvl3pPr marL="1218952" indent="0">
              <a:buNone/>
              <a:defRPr sz="3200"/>
            </a:lvl3pPr>
            <a:lvl4pPr marL="1828425" indent="0">
              <a:buNone/>
              <a:defRPr sz="2700"/>
            </a:lvl4pPr>
            <a:lvl5pPr marL="2437901" indent="0">
              <a:buNone/>
              <a:defRPr sz="2700"/>
            </a:lvl5pPr>
            <a:lvl6pPr marL="3047378" indent="0">
              <a:buNone/>
              <a:defRPr sz="2700"/>
            </a:lvl6pPr>
            <a:lvl7pPr marL="3656853" indent="0">
              <a:buNone/>
              <a:defRPr sz="2700"/>
            </a:lvl7pPr>
            <a:lvl8pPr marL="4266329" indent="0">
              <a:buNone/>
              <a:defRPr sz="2700"/>
            </a:lvl8pPr>
            <a:lvl9pPr marL="487580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725164"/>
            <a:ext cx="6583680" cy="858521"/>
          </a:xfrm>
        </p:spPr>
        <p:txBody>
          <a:bodyPr/>
          <a:lstStyle>
            <a:lvl1pPr marL="0" indent="0">
              <a:buNone/>
              <a:defRPr sz="1900"/>
            </a:lvl1pPr>
            <a:lvl2pPr marL="609476" indent="0">
              <a:buNone/>
              <a:defRPr sz="1600"/>
            </a:lvl2pPr>
            <a:lvl3pPr marL="1218952" indent="0">
              <a:buNone/>
              <a:defRPr sz="1400"/>
            </a:lvl3pPr>
            <a:lvl4pPr marL="1828425" indent="0">
              <a:buNone/>
              <a:defRPr sz="1200"/>
            </a:lvl4pPr>
            <a:lvl5pPr marL="2437901" indent="0">
              <a:buNone/>
              <a:defRPr sz="1200"/>
            </a:lvl5pPr>
            <a:lvl6pPr marL="3047378" indent="0">
              <a:buNone/>
              <a:defRPr sz="1200"/>
            </a:lvl6pPr>
            <a:lvl7pPr marL="3656853" indent="0">
              <a:buNone/>
              <a:defRPr sz="1200"/>
            </a:lvl7pPr>
            <a:lvl8pPr marL="4266329" indent="0">
              <a:buNone/>
              <a:defRPr sz="1200"/>
            </a:lvl8pPr>
            <a:lvl9pPr marL="487580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1AF3-6329-4B2E-9270-76FEDC0D2D4B}" type="datetimeFigureOut">
              <a:rPr lang="en-US" smtClean="0"/>
              <a:t>18/08/2021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9702-18AB-4D58-8100-42611916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92949"/>
            <a:ext cx="9875520" cy="1219200"/>
          </a:xfrm>
          <a:prstGeom prst="rect">
            <a:avLst/>
          </a:prstGeom>
        </p:spPr>
        <p:txBody>
          <a:bodyPr vert="horz" lIns="121895" tIns="60949" rIns="121895" bIns="6094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706883"/>
            <a:ext cx="9875520" cy="4827693"/>
          </a:xfrm>
          <a:prstGeom prst="rect">
            <a:avLst/>
          </a:prstGeom>
        </p:spPr>
        <p:txBody>
          <a:bodyPr vert="horz" lIns="121895" tIns="60949" rIns="121895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780113"/>
            <a:ext cx="2560320" cy="389468"/>
          </a:xfrm>
          <a:prstGeom prst="rect">
            <a:avLst/>
          </a:prstGeom>
        </p:spPr>
        <p:txBody>
          <a:bodyPr vert="horz" lIns="121895" tIns="60949" rIns="121895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1AF3-6329-4B2E-9270-76FEDC0D2D4B}" type="datetimeFigureOut">
              <a:rPr lang="en-US" smtClean="0"/>
              <a:t>18/08/2021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780113"/>
            <a:ext cx="3474720" cy="389468"/>
          </a:xfrm>
          <a:prstGeom prst="rect">
            <a:avLst/>
          </a:prstGeom>
        </p:spPr>
        <p:txBody>
          <a:bodyPr vert="horz" lIns="121895" tIns="60949" rIns="121895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780113"/>
            <a:ext cx="2560320" cy="389468"/>
          </a:xfrm>
          <a:prstGeom prst="rect">
            <a:avLst/>
          </a:prstGeom>
        </p:spPr>
        <p:txBody>
          <a:bodyPr vert="horz" lIns="121895" tIns="60949" rIns="121895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29702-18AB-4D58-8100-42611916E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3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8952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7" indent="-457107" algn="l" defTabSz="121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97" indent="-380921" algn="l" defTabSz="121895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89" indent="-304738" algn="l" defTabSz="121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64" indent="-304738" algn="l" defTabSz="12189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39" indent="-304738" algn="l" defTabSz="1218952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15" indent="-304738" algn="l" defTabSz="121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591" indent="-304738" algn="l" defTabSz="121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65" indent="-304738" algn="l" defTabSz="121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41" indent="-304738" algn="l" defTabSz="12189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6" algn="l" defTabSz="12189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2" algn="l" defTabSz="12189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25" algn="l" defTabSz="12189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01" algn="l" defTabSz="12189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78" algn="l" defTabSz="12189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53" algn="l" defTabSz="12189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29" algn="l" defTabSz="12189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03" algn="l" defTabSz="121895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2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29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16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6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Custom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Weeraya Maifeoi</dc:creator>
  <cp:lastModifiedBy>Weeraya Maifeoi</cp:lastModifiedBy>
  <cp:revision>3</cp:revision>
  <dcterms:created xsi:type="dcterms:W3CDTF">2021-08-18T11:18:15Z</dcterms:created>
  <dcterms:modified xsi:type="dcterms:W3CDTF">2021-08-18T12:04:48Z</dcterms:modified>
</cp:coreProperties>
</file>